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3/10/2025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3/10/2025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3/10/2025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B1458ECB-6305-BCB5-00E4-CE1618C0336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13096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hu-HU" sz="100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TLP sárga (címzetteknek)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diakmelo@diakmelo.hu" TargetMode="Externa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1ECFA58-CD94-DB87-9C03-7B94411D6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425" y="218567"/>
            <a:ext cx="9446432" cy="1668956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Szakszerű kertgondozás, zöldterület karbantartás!</a:t>
            </a:r>
            <a:br>
              <a:rPr lang="hu-HU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hu-H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5B6D6F2-302A-93B1-27A8-232D2507B0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27926" y="933450"/>
            <a:ext cx="3569407" cy="5033241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Cégünk vállal</a:t>
            </a:r>
            <a:r>
              <a:rPr lang="hu-H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hu-H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Fűnyírást, fűkaszálást és gazirtást</a:t>
            </a: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hu-H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Bozótirtást, telektisztítást</a:t>
            </a: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hu-H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Fakivágást, veszélyes ágak eltávolítását, metszést</a:t>
            </a: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hu-H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Ágdarálást</a:t>
            </a: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hu-H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Gyommentesítést: vegyszeres vagy mechanikus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Calibri" panose="020F0502020204030204" pitchFamily="34" charset="0"/>
              <a:buChar char="-"/>
            </a:pPr>
            <a:r>
              <a:rPr lang="hu-H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Egyéb zöldterület kezelési feladatokat: öntözés, permetezés, gyepszellőztetés</a:t>
            </a:r>
          </a:p>
          <a:p>
            <a:endParaRPr lang="hu-HU" dirty="0"/>
          </a:p>
        </p:txBody>
      </p:sp>
      <p:pic>
        <p:nvPicPr>
          <p:cNvPr id="5" name="Tartalom helye 4" descr="A képen fű, közlekedés, kerék, gumiabroncs látható&#10;&#10;Automatikusan generált leírás">
            <a:extLst>
              <a:ext uri="{FF2B5EF4-FFF2-40B4-BE49-F238E27FC236}">
                <a16:creationId xmlns:a16="http://schemas.microsoft.com/office/drawing/2014/main" id="{401DE983-1E1B-F4D8-7B94-13C463F3295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03672" y="2200274"/>
            <a:ext cx="3282953" cy="2188635"/>
          </a:xfrm>
          <a:prstGeom prst="rect">
            <a:avLst/>
          </a:prstGeom>
        </p:spPr>
      </p:pic>
      <p:pic>
        <p:nvPicPr>
          <p:cNvPr id="6" name="Tartalom helye 5" descr="A képen fű, kültéri, személy, ruházat látható&#10;&#10;Automatikusan generált leírás">
            <a:extLst>
              <a:ext uri="{FF2B5EF4-FFF2-40B4-BE49-F238E27FC236}">
                <a16:creationId xmlns:a16="http://schemas.microsoft.com/office/drawing/2014/main" id="{33FAD56F-383F-3706-3BB8-0999B25DE66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28" r="-3" b="13216"/>
          <a:stretch/>
        </p:blipFill>
        <p:spPr>
          <a:xfrm>
            <a:off x="7202184" y="4068237"/>
            <a:ext cx="3989691" cy="230238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7" name="Picture 2" descr="Nem érhető el leírás a fényképhez.">
            <a:extLst>
              <a:ext uri="{FF2B5EF4-FFF2-40B4-BE49-F238E27FC236}">
                <a16:creationId xmlns:a16="http://schemas.microsoft.com/office/drawing/2014/main" id="{01314247-B057-FC4E-38EA-6A51EFDC98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095" y="400050"/>
            <a:ext cx="2357267" cy="148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Táblázat 9">
            <a:extLst>
              <a:ext uri="{FF2B5EF4-FFF2-40B4-BE49-F238E27FC236}">
                <a16:creationId xmlns:a16="http://schemas.microsoft.com/office/drawing/2014/main" id="{C60C0EB8-952C-0375-C655-15E78741C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22819"/>
              </p:ext>
            </p:extLst>
          </p:nvPr>
        </p:nvGraphicFramePr>
        <p:xfrm>
          <a:off x="177095" y="2200274"/>
          <a:ext cx="2667705" cy="3590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705">
                  <a:extLst>
                    <a:ext uri="{9D8B030D-6E8A-4147-A177-3AD203B41FA5}">
                      <a16:colId xmlns:a16="http://schemas.microsoft.com/office/drawing/2014/main" val="4191473429"/>
                    </a:ext>
                  </a:extLst>
                </a:gridCol>
              </a:tblGrid>
              <a:tr h="3590926">
                <a:tc>
                  <a:txBody>
                    <a:bodyPr/>
                    <a:lstStyle/>
                    <a:p>
                      <a:r>
                        <a:rPr lang="hu-HU" sz="1800" dirty="0"/>
                        <a:t>Elérhetőség:</a:t>
                      </a:r>
                    </a:p>
                    <a:p>
                      <a:endParaRPr lang="hu-HU" sz="1800" dirty="0"/>
                    </a:p>
                    <a:p>
                      <a:r>
                        <a:rPr lang="hu-HU" sz="1800" dirty="0"/>
                        <a:t>Telefon : 30/983-3387</a:t>
                      </a:r>
                    </a:p>
                    <a:p>
                      <a:r>
                        <a:rPr lang="hu-HU" sz="1800" dirty="0"/>
                        <a:t>                30/983-3388</a:t>
                      </a:r>
                    </a:p>
                    <a:p>
                      <a:r>
                        <a:rPr lang="hu-HU" sz="1800" dirty="0"/>
                        <a:t>Email:</a:t>
                      </a:r>
                    </a:p>
                    <a:p>
                      <a:r>
                        <a:rPr lang="hu-HU" sz="1600" dirty="0">
                          <a:hlinkClick r:id="rId5"/>
                        </a:rPr>
                        <a:t>diakmelo@diakmelo.hu</a:t>
                      </a:r>
                      <a:endParaRPr lang="hu-HU" sz="1600" dirty="0"/>
                    </a:p>
                    <a:p>
                      <a:endParaRPr lang="hu-HU" sz="1600" dirty="0"/>
                    </a:p>
                    <a:p>
                      <a:r>
                        <a:rPr lang="hu-HU" sz="1800" dirty="0">
                          <a:latin typeface="+mn-lt"/>
                          <a:ea typeface="+mn-ea"/>
                          <a:cs typeface="+mn-cs"/>
                        </a:rPr>
                        <a:t>Cím: </a:t>
                      </a:r>
                    </a:p>
                    <a:p>
                      <a:r>
                        <a:rPr lang="hu-HU" sz="1800" dirty="0">
                          <a:latin typeface="+mn-lt"/>
                          <a:ea typeface="+mn-ea"/>
                          <a:cs typeface="+mn-cs"/>
                        </a:rPr>
                        <a:t>3527 Miskolc, Bajcsy-Zsilinszky 15.</a:t>
                      </a:r>
                      <a:endParaRPr lang="hu-HU" sz="1800" dirty="0"/>
                    </a:p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7031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0481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Metadata/LabelInfo.xml><?xml version="1.0" encoding="utf-8"?>
<clbl:labelList xmlns:clbl="http://schemas.microsoft.com/office/2020/mipLabelMetadata">
  <clbl:label id="{0cda0c22-3e77-43b9-8faf-0bad2baf7893}" enabled="1" method="Standard" siteId="{085c0b65-6a84-4006-851e-5faa7ec5367e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{E934E2B6-0B52-4BF4-948A-7C1E1601A483}tf16401375</Template>
  <TotalTime>1</TotalTime>
  <Words>65</Words>
  <Application>Microsoft Office PowerPoint</Application>
  <PresentationFormat>Szélesvásznú</PresentationFormat>
  <Paragraphs>17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7" baseType="lpstr">
      <vt:lpstr>Arial</vt:lpstr>
      <vt:lpstr>Calibri</vt:lpstr>
      <vt:lpstr>MS Shell Dlg 2</vt:lpstr>
      <vt:lpstr>Wingdings</vt:lpstr>
      <vt:lpstr>Wingdings 3</vt:lpstr>
      <vt:lpstr>Madison</vt:lpstr>
      <vt:lpstr>Szakszerű kertgondozás, zöldterület karbantartás! 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Illesne Marincsak Nikoletta (Rail Cargo)</dc:creator>
  <cp:lastModifiedBy>Alpár Illés</cp:lastModifiedBy>
  <cp:revision>2</cp:revision>
  <dcterms:created xsi:type="dcterms:W3CDTF">2025-03-10T11:19:47Z</dcterms:created>
  <dcterms:modified xsi:type="dcterms:W3CDTF">2025-03-10T11:37:56Z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Madison:9</vt:lpwstr>
  </property>
  <property fmtid="{D5CDD505-2E9C-101B-9397-08002B2CF9AE}" pid="3" name="ClassificationContentMarkingFooterText">
    <vt:lpwstr>TLP sárga (címzetteknek)</vt:lpwstr>
  </property>
</Properties>
</file>